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3" r:id="rId3"/>
    <p:sldId id="268" r:id="rId4"/>
    <p:sldId id="269" r:id="rId5"/>
    <p:sldId id="270" r:id="rId6"/>
    <p:sldId id="257" r:id="rId7"/>
    <p:sldId id="265" r:id="rId8"/>
    <p:sldId id="271" r:id="rId9"/>
    <p:sldId id="259" r:id="rId10"/>
    <p:sldId id="260" r:id="rId11"/>
    <p:sldId id="258" r:id="rId12"/>
    <p:sldId id="261" r:id="rId13"/>
    <p:sldId id="263" r:id="rId14"/>
    <p:sldId id="264" r:id="rId15"/>
    <p:sldId id="262" r:id="rId16"/>
    <p:sldId id="266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66AB-6650-4A6D-84C4-2F5F0B5131D2}" v="2" dt="2023-07-02T22:33:19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505566AB-6650-4A6D-84C4-2F5F0B5131D2}"/>
    <pc:docChg chg="custSel addSld delSld modSld">
      <pc:chgData name="VALENTIN PEREZ HERNANDEZ" userId="4a0fcec09ed5d944" providerId="LiveId" clId="{505566AB-6650-4A6D-84C4-2F5F0B5131D2}" dt="2023-07-02T22:33:22.308" v="9" actId="47"/>
      <pc:docMkLst>
        <pc:docMk/>
      </pc:docMkLst>
      <pc:sldChg chg="addSp modSp mod">
        <pc:chgData name="VALENTIN PEREZ HERNANDEZ" userId="4a0fcec09ed5d944" providerId="LiveId" clId="{505566AB-6650-4A6D-84C4-2F5F0B5131D2}" dt="2023-07-02T22:32:16.012" v="5" actId="1076"/>
        <pc:sldMkLst>
          <pc:docMk/>
          <pc:sldMk cId="65851918" sldId="256"/>
        </pc:sldMkLst>
        <pc:spChg chg="add mod">
          <ac:chgData name="VALENTIN PEREZ HERNANDEZ" userId="4a0fcec09ed5d944" providerId="LiveId" clId="{505566AB-6650-4A6D-84C4-2F5F0B5131D2}" dt="2023-07-02T22:32:03.631" v="1" actId="1076"/>
          <ac:spMkLst>
            <pc:docMk/>
            <pc:sldMk cId="65851918" sldId="256"/>
            <ac:spMk id="9" creationId="{0EE03DA2-BE05-7C7C-D6E6-701E8F394C71}"/>
          </ac:spMkLst>
        </pc:spChg>
        <pc:picChg chg="add mod">
          <ac:chgData name="VALENTIN PEREZ HERNANDEZ" userId="4a0fcec09ed5d944" providerId="LiveId" clId="{505566AB-6650-4A6D-84C4-2F5F0B5131D2}" dt="2023-07-02T22:32:09.691" v="3" actId="1076"/>
          <ac:picMkLst>
            <pc:docMk/>
            <pc:sldMk cId="65851918" sldId="256"/>
            <ac:picMk id="4" creationId="{72A26EC9-5DC6-45D9-AAD6-5F4260256A3C}"/>
          </ac:picMkLst>
        </pc:picChg>
        <pc:picChg chg="add mod">
          <ac:chgData name="VALENTIN PEREZ HERNANDEZ" userId="4a0fcec09ed5d944" providerId="LiveId" clId="{505566AB-6650-4A6D-84C4-2F5F0B5131D2}" dt="2023-07-02T22:32:16.012" v="5" actId="1076"/>
          <ac:picMkLst>
            <pc:docMk/>
            <pc:sldMk cId="65851918" sldId="256"/>
            <ac:picMk id="6" creationId="{A05EE89D-D350-8CFA-CB79-ED4F8685BB3B}"/>
          </ac:picMkLst>
        </pc:picChg>
        <pc:picChg chg="add mod">
          <ac:chgData name="VALENTIN PEREZ HERNANDEZ" userId="4a0fcec09ed5d944" providerId="LiveId" clId="{505566AB-6650-4A6D-84C4-2F5F0B5131D2}" dt="2023-07-02T22:32:14.584" v="4" actId="1076"/>
          <ac:picMkLst>
            <pc:docMk/>
            <pc:sldMk cId="65851918" sldId="256"/>
            <ac:picMk id="7" creationId="{875A7727-C14D-8B11-07B5-9A1A951CBE3D}"/>
          </ac:picMkLst>
        </pc:picChg>
        <pc:picChg chg="add mod">
          <ac:chgData name="VALENTIN PEREZ HERNANDEZ" userId="4a0fcec09ed5d944" providerId="LiveId" clId="{505566AB-6650-4A6D-84C4-2F5F0B5131D2}" dt="2023-07-02T22:32:07.141" v="2" actId="1076"/>
          <ac:picMkLst>
            <pc:docMk/>
            <pc:sldMk cId="65851918" sldId="256"/>
            <ac:picMk id="8" creationId="{728D1A08-5DAF-1002-F779-C8C6DB4D424F}"/>
          </ac:picMkLst>
        </pc:picChg>
      </pc:sldChg>
      <pc:sldChg chg="delSp new del mod">
        <pc:chgData name="VALENTIN PEREZ HERNANDEZ" userId="4a0fcec09ed5d944" providerId="LiveId" clId="{505566AB-6650-4A6D-84C4-2F5F0B5131D2}" dt="2023-07-02T22:33:22.308" v="9" actId="47"/>
        <pc:sldMkLst>
          <pc:docMk/>
          <pc:sldMk cId="3327860911" sldId="274"/>
        </pc:sldMkLst>
        <pc:spChg chg="del">
          <ac:chgData name="VALENTIN PEREZ HERNANDEZ" userId="4a0fcec09ed5d944" providerId="LiveId" clId="{505566AB-6650-4A6D-84C4-2F5F0B5131D2}" dt="2023-07-02T22:33:19.037" v="7" actId="478"/>
          <ac:spMkLst>
            <pc:docMk/>
            <pc:sldMk cId="3327860911" sldId="274"/>
            <ac:spMk id="2" creationId="{29A0D8BB-CB9C-BC97-FEC9-92AA68B0034A}"/>
          </ac:spMkLst>
        </pc:spChg>
      </pc:sldChg>
      <pc:sldChg chg="add">
        <pc:chgData name="VALENTIN PEREZ HERNANDEZ" userId="4a0fcec09ed5d944" providerId="LiveId" clId="{505566AB-6650-4A6D-84C4-2F5F0B5131D2}" dt="2023-07-02T22:33:19.681" v="8"/>
        <pc:sldMkLst>
          <pc:docMk/>
          <pc:sldMk cId="4161808504" sldId="27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7/6/23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hyperlink" Target="mailto:maryo.hg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  <p:pic>
        <p:nvPicPr>
          <p:cNvPr id="4" name="Picture 3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72A26EC9-5DC6-45D9-AAD6-5F426025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7" y="484052"/>
            <a:ext cx="1973878" cy="690857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05EE89D-D350-8CFA-CB79-ED4F8685B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50" y="107117"/>
            <a:ext cx="1867691" cy="92506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75A7727-C14D-8B11-07B5-9A1A951CB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41" y="393916"/>
            <a:ext cx="1973878" cy="602032"/>
          </a:xfrm>
          <a:prstGeom prst="rect">
            <a:avLst/>
          </a:prstGeom>
        </p:spPr>
      </p:pic>
      <p:pic>
        <p:nvPicPr>
          <p:cNvPr id="8" name="Picture 7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728D1A08-5DAF-1002-F779-C8C6DB4D4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63" y="44988"/>
            <a:ext cx="1646492" cy="12760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E03DA2-BE05-7C7C-D6E6-701E8F394C71}"/>
              </a:ext>
            </a:extLst>
          </p:cNvPr>
          <p:cNvSpPr txBox="1">
            <a:spLocks/>
          </p:cNvSpPr>
          <p:nvPr/>
        </p:nvSpPr>
        <p:spPr>
          <a:xfrm>
            <a:off x="-702862" y="6110426"/>
            <a:ext cx="8610332" cy="562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 al uso de R y RStudio: manejo de base de datos, gráficos y análisis estadísticos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8283389" y="6373368"/>
            <a:ext cx="30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957943" y="2598057"/>
            <a:ext cx="1005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variable númerica (número enteros o fraccionarios)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o </a:t>
            </a:r>
            <a:r>
              <a:rPr lang="en-MX" sz="2800" b="1" dirty="0"/>
              <a:t>CATEGÓRICA</a:t>
            </a:r>
            <a:r>
              <a:rPr lang="en-MX" sz="2800" dirty="0"/>
              <a:t>: variable con texto que agrupa a una variable contínua. </a:t>
            </a:r>
          </a:p>
          <a:p>
            <a:r>
              <a:rPr lang="en-MX" sz="2800" dirty="0"/>
              <a:t>Ejemplos: Sexo, edad, tratamiento, tiempo (days, years), lugar (continente o país), 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E8AC-EE27-039B-19EE-2A9F5A2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dentifica una variable (columna)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168EB-379E-ECDE-E716-B153A943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6633"/>
            <a:ext cx="7772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B1D6-DBAF-E845-1620-DD8F74874A6D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https://ggplot2.tidyverse.org/reference/mpg.html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3355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Script 07: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1026" name="Picture 2" descr="Hacking our way through UpSetR | R-bloggers">
            <a:extLst>
              <a:ext uri="{FF2B5EF4-FFF2-40B4-BE49-F238E27FC236}">
                <a16:creationId xmlns:a16="http://schemas.microsoft.com/office/drawing/2014/main" id="{F37CF192-10AC-E906-EC70-DC3CD42E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676894"/>
            <a:ext cx="3814763" cy="34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1090D-CF69-9F8C-CBCF-FB477A79A0F3}"/>
              </a:ext>
            </a:extLst>
          </p:cNvPr>
          <p:cNvSpPr txBox="1"/>
          <p:nvPr/>
        </p:nvSpPr>
        <p:spPr>
          <a:xfrm>
            <a:off x="2460941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MX" dirty="0"/>
              <a:t>psetR plot</a:t>
            </a:r>
          </a:p>
        </p:txBody>
      </p:sp>
      <p:pic>
        <p:nvPicPr>
          <p:cNvPr id="1028" name="Picture 4" descr="pie chart - Wiktionary">
            <a:extLst>
              <a:ext uri="{FF2B5EF4-FFF2-40B4-BE49-F238E27FC236}">
                <a16:creationId xmlns:a16="http://schemas.microsoft.com/office/drawing/2014/main" id="{CC10605F-E62B-BA8F-4B4E-68FA439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13" y="2354725"/>
            <a:ext cx="2643062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pyramids in R for beginners">
            <a:extLst>
              <a:ext uri="{FF2B5EF4-FFF2-40B4-BE49-F238E27FC236}">
                <a16:creationId xmlns:a16="http://schemas.microsoft.com/office/drawing/2014/main" id="{C8B8745B-7290-5B2E-F095-E98AFFD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7" y="2354724"/>
            <a:ext cx="3434081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E3AC7-F1CF-4C74-EC69-178FF03ECF60}"/>
              </a:ext>
            </a:extLst>
          </p:cNvPr>
          <p:cNvSpPr txBox="1"/>
          <p:nvPr/>
        </p:nvSpPr>
        <p:spPr>
          <a:xfrm>
            <a:off x="6096000" y="534800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piechart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59EB-85DC-36A6-3428-89AF4851DA4B}"/>
              </a:ext>
            </a:extLst>
          </p:cNvPr>
          <p:cNvSpPr txBox="1"/>
          <p:nvPr/>
        </p:nvSpPr>
        <p:spPr>
          <a:xfrm>
            <a:off x="9636290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pyramid</a:t>
            </a:r>
            <a:r>
              <a:rPr lang="en-MX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26644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2398954"/>
            <a:ext cx="2522454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971371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51" y="2398954"/>
            <a:ext cx="3527907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4347310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  <p:pic>
        <p:nvPicPr>
          <p:cNvPr id="5" name="Picture 2" descr="Grouped and Stacked barplot | the R Graph Gallery">
            <a:extLst>
              <a:ext uri="{FF2B5EF4-FFF2-40B4-BE49-F238E27FC236}">
                <a16:creationId xmlns:a16="http://schemas.microsoft.com/office/drawing/2014/main" id="{F8597A1B-5712-C984-9D1C-144CD2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92" y="1970782"/>
            <a:ext cx="3378798" cy="33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72486-326D-E2BA-04C0-E54A965268BE}"/>
              </a:ext>
            </a:extLst>
          </p:cNvPr>
          <p:cNvSpPr txBox="1"/>
          <p:nvPr/>
        </p:nvSpPr>
        <p:spPr>
          <a:xfrm>
            <a:off x="8373495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Stacked</a:t>
            </a:r>
            <a:r>
              <a:rPr lang="es-ES" dirty="0"/>
              <a:t> </a:t>
            </a:r>
            <a:r>
              <a:rPr lang="es-ES" dirty="0" err="1"/>
              <a:t>barplot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750</TotalTime>
  <Words>323</Words>
  <Application>Microsoft Macintosh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Identifica una variable (columna)</vt:lpstr>
      <vt:lpstr>PowerPoint Presentation</vt:lpstr>
      <vt:lpstr>MANOS A LA OBRA: no vamos a aprender si no escribimos código</vt:lpstr>
      <vt:lpstr>Actividad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Mario Hernández-Guzmán</cp:lastModifiedBy>
  <cp:revision>6</cp:revision>
  <dcterms:created xsi:type="dcterms:W3CDTF">2023-06-22T18:09:48Z</dcterms:created>
  <dcterms:modified xsi:type="dcterms:W3CDTF">2023-07-07T01:00:46Z</dcterms:modified>
</cp:coreProperties>
</file>